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93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64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7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4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2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90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50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28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35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1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FD881-EAC4-41BC-B7A9-BF3DCC55CE3A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C926-A200-4C1D-ADBE-13E14120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27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" t="2013" r="-236" b="-2013"/>
          <a:stretch/>
        </p:blipFill>
        <p:spPr>
          <a:xfrm>
            <a:off x="-3099759" y="-189565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3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17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0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3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1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2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8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muskan and riya</dc:creator>
  <cp:lastModifiedBy>muskan and riya</cp:lastModifiedBy>
  <cp:revision>3</cp:revision>
  <dcterms:created xsi:type="dcterms:W3CDTF">2021-07-23T05:33:58Z</dcterms:created>
  <dcterms:modified xsi:type="dcterms:W3CDTF">2021-07-23T06:58:58Z</dcterms:modified>
</cp:coreProperties>
</file>